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304" r:id="rId37"/>
    <p:sldId id="305" r:id="rId38"/>
    <p:sldId id="306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267" r:id="rId54"/>
    <p:sldId id="268" r:id="rId55"/>
  </p:sldIdLst>
  <p:sldSz cx="12192000" cy="6858000"/>
  <p:notesSz cx="6858000" cy="9236075"/>
  <p:embeddedFontLst>
    <p:embeddedFont>
      <p:font typeface="Gill Sans" panose="020B0604020202020204" charset="0"/>
      <p:regular r:id="rId57"/>
      <p:bold r:id="rId58"/>
    </p:embeddedFont>
    <p:embeddedFont>
      <p:font typeface="Noto Sans" panose="020B0502040504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3840" userDrawn="1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3" roundtripDataSignature="AMtx7mhMWrFCkVF2jCdePZTr9wWwUJHn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774271"/>
            <a:ext cx="297180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99B844D1-41B9-1135-7FCC-5833936AA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F9746486-92EB-5975-E133-6EFFB966D2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2C395FF6-6D18-3E08-2FC3-96F20E0C5C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99BE8D8D-1313-A65D-57C2-4F47FC0317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2542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58A3372D-CC96-456B-FFFB-8AE7BA929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07388FEF-6750-C0EE-ECFA-296016EDC2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863B511A-6F78-90D2-F7F6-A109897204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CD259D66-7BAD-14A3-F876-4066B93880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407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3058F35C-931E-3DEA-0DA8-9A318EF43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9CBF423A-162A-B524-3F7F-F69968024B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44FD087E-C1B0-C662-2879-CBE556945E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F2CE8650-9772-5B0D-102B-A87BD638AC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011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DD8E1A64-C3E2-435A-87C2-8B8541916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1157A3C8-E820-7BAD-7274-23808F97C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440C6192-1F35-2798-7A9C-E538ECA3A2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11727578-6BD6-0BAF-41B6-AF12654ECD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2654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356B61AA-4BD0-6C05-5FC7-D2B1C1D92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E369B192-B84D-FFD9-FE61-C83CF534CA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66BFE278-2429-5659-7FD0-703DCEF914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301A4817-F73E-457A-9844-9912ED39B3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4775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29EF334F-B2C5-5F00-2075-75355BEF3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61363D39-FE58-1D42-9A32-9BBE53F790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CBEAE16A-B78A-CFA5-4F0E-3A0D5DEEA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E3554E4B-8A1F-E594-7D83-1A1780BB07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2226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37802D50-9AD9-0E83-2644-ABB202235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4E8F3440-04C9-97F1-9C65-14B5F7666B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E0E261B0-C380-B20F-257F-F251BD8F44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D0874FEB-AA8C-DFC0-06EF-3AF4C7BA82B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3399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0460EE2C-4882-C276-7645-96AC37C7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5CF6A6CD-3065-4578-AB2F-D2638D4EA0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17C81878-E165-8CD9-9E98-B03115A411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56F62CA6-27B7-EB4E-AB47-08D0AC7ADE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327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E08B1EFC-40B8-23F3-068D-3985EF509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2C5F7399-4520-673D-6EF5-43562F3E91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8F282AD4-3708-4CEC-1DF0-DE63001F70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4EADD05C-22B7-CF56-F585-52A059449F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7584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8B2F0268-F700-D3B2-FB49-953FD3F88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04D7DCF5-B942-8C1E-1730-6CC99ABF6A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7C1C06B1-74C9-34C7-2BDB-21855C9CE5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ED87D7B6-0927-962E-6207-F5BB66A9AA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2552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80860B0D-8601-6364-C016-6A73ACE0B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E79E680E-E77A-DE40-9005-180D71B1CE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0AF14C4F-74C0-4E74-5654-961F779E04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8E86F7AA-2E0E-EB0A-26F2-1C060C3812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428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8AE5C405-BB04-4AF4-4AAA-9C6E6F895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521C41C1-4E95-D58C-7196-C3E05AD781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4566C7A6-2B19-1720-C752-A553C2D2FA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801D2F12-BA88-05B0-3BB1-A08B589ED1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8298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579BCA46-14AD-09AC-D0D2-209DB128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B6E5707E-F044-D454-B10C-AF973B7974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7D3E5AA1-8224-D4E8-6C1A-005E0986B9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6664E184-E189-CED8-3EC8-EB630006DF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6487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E505BD4D-5028-572C-86EE-24818B8A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AC87965F-9A5A-9C77-9206-9851B1016C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A9C651F2-DEAD-F8B3-544D-7D407305C6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0B894FAB-E7A6-B85E-456E-339AD94A3B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319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AC4C24C7-70B2-EAA3-297F-B25D37A3F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0D7B5A8A-347D-DD92-E541-77F28D02AE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C5257CA7-298B-ABB7-981B-14A6C62F24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4CF7F00B-6F5C-E596-0010-99BC27D3CA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76310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A708D2BB-88B2-0ED6-788C-6C3774EFD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2F7D5256-C368-8D36-23D0-FD802640D7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CB311232-954B-AC6C-57E7-8E41B3907A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63B06916-15A1-0D9F-67F4-30D25F061E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8320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878508E9-4025-9145-48A3-AEA2E5EAB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F0CB3E83-E000-FCAE-F1BE-A65787FEFD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168907CC-5209-8E82-986C-B7CD196B15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F69F5220-DCF8-B94E-E8E5-45A365375D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3739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60498F55-FCF9-F21D-A1B9-DD04ACAC2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BFD83726-B6BF-32DE-0DB5-EE6D42A844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76F8C78D-662B-2B4E-40D3-2550C45030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BC7DA699-9798-E549-200E-95241806B1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3223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EB645DF4-A7F3-4A64-AB1A-3F23E0550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A1207C15-E602-60E3-3B45-16152D941F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FF32CA09-EAFF-9566-89B7-65AA647A4D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F182CAF6-BE3E-2392-1482-23DBE43A51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2057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29200978-E6C6-F1AC-A57A-2E13E1856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C546B0B7-5D89-5134-1399-14C82EE4C4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AB89A5AD-6ED9-028A-527D-3C5915943D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CD48CAE7-8F29-A220-7EF7-A6314D1856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2668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30479FD1-D890-0A0B-CE5B-AE4B3AF32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464D4500-8328-1988-C5DB-4B30C7DEB1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29B796BF-9883-EBE1-7343-A796330380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FB920B5F-A66F-1EFD-A4C7-21C3B63CABF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509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9B084172-0BAB-9474-775B-86164371E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53F6B3EC-3E2E-572A-E240-6FB46BEA2F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4F37D4C1-2005-2E0B-3676-8288D0014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9374CE9A-487B-F55F-F38B-F1FEBB38EA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924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EF1B113B-1010-797E-25B7-F9EDB14CD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78947128-9E42-CA12-CD73-0133C85A1E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55F066B5-C392-4A06-DF5F-409E68DAB1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9DDF68A1-584B-B688-BF98-AAEC105D64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5370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49A8E29C-64A3-7A34-9099-8E03D6586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32529936-5D6F-DC8E-778D-CAE70359D4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5EE299E2-522E-8131-FCD3-D48FE37EB2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E2F5B530-79D6-FEAF-550E-B141C4020D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63882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6D0E0684-CAE3-F6C7-CEB0-1D974B1BF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1DE9D06A-2866-FF0A-7E19-307657355D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48BFFAD8-52F1-A3B4-C79C-A09C937CE7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1F0CF509-2D12-CD39-0D04-5698B614EF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9396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BF51B6C1-7559-C7B9-E3B2-66390423C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6BF73DB2-D86A-CAD1-381C-EA56334208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0636EF24-CCA8-388D-9B9A-65EDBCCC6D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61B59902-FD56-DFA3-D251-EEEF8201C6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2075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EB42D738-689C-8740-CFE8-95E4D07A5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4B9EB16D-14EA-94E1-53E4-FD72712ABD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275E511A-5EDA-CE57-FC73-F85C974BB6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63470E8B-8683-B725-16F1-6230F4E8D8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22558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8C30FC2D-4F16-663B-CCE9-70651389A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9F86DEF2-DC06-B507-245B-B81431DAE1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C5D08564-8507-9F23-1A00-BC82B0B9C6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90DB1735-1E38-080E-1536-98FB29BF0A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82294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CD3A99D0-715E-E155-1A5A-7171FC056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FB71EB08-CE55-AA3D-DE23-38EAF6EC6A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99BCBDE1-6BEB-BFAE-AF6E-D7AE67DECB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B60533CD-EEEE-926B-712C-804EA66CBE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46268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95731B82-54C0-9258-B4D9-13D10E00F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0444CFE3-9679-982E-CCB4-396C578132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5F3074FF-C458-11F7-01D5-5EBF30C37D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FEE501FC-41E9-A75D-AEC2-EF61F33DB3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15916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FCFBB8F6-FBB3-9D58-C69C-B7E76F95F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52FB4AFB-10ED-5614-56E4-AED4825E90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E4741C91-FBD6-762E-5A8A-2A3A0039E9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57F363A6-73B9-F613-5E2E-4F7153CA21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51729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E6F91D69-1403-AEFE-A2BF-FFF4D4889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2EF53AC5-C5EA-0628-6129-87B7F93A23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17C1926C-9EE0-358F-FBA8-E6D5416EFA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88A9BECF-3D95-E286-D3E7-93D9E95155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6511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AF3FA04D-970D-B194-7815-50732EE9C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EC8C5E94-B92B-6149-8F0C-69B69BF349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67F856E1-F8F8-8D8D-1A9F-926A716DB3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100309E7-2B6A-74B9-B5FE-D7CA64FE6B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2358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6660BC33-328B-25FB-7C46-426F73A4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E4089386-B945-4B92-1E2C-B3817D10BA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E1A63247-5D74-52FA-0A65-8484BF8FC7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D290DFF6-43CA-1D75-4C8E-4AEA889B25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32230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01A7A96F-22A8-3047-5B9A-09B8AE663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48D4A0FD-409C-58D2-2603-C1D0B024EB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FADAB488-5D13-DFE1-05BA-ADA8B25993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77505AFC-7005-B8B1-DFAE-2104538362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54217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C50B16AD-0E96-F835-C38A-967418C94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7ADADD28-8A51-127C-F195-B9751CAB95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06815343-1ED4-1505-8F44-DD28F2D5FC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4F085624-1084-AB18-E94E-175AB303E8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11167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8798FD1F-34D2-67AE-4C8F-089DDA7E2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5EEA7EED-8079-2990-54AF-48FC457B14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6084A3F6-729B-3A8C-4BF2-0272701CF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E136D567-2700-043A-9C28-067A042CF49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32492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47839365-211F-E590-EB53-D9C2806FA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A90A6234-11DD-4F6D-4E38-15AC1A78BA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2C454519-BD91-C2DD-2935-7822E444DA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4D7B1076-35A9-C98B-C6CA-A9ABBB0BE2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0781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76DE30B6-C3BF-031D-6CC3-4E5F40C6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B7C6049C-C6F5-981F-C3D8-A60790A90D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0951EE83-BC0B-55D6-58F2-B7AA34C2B2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97165E66-E239-795C-B861-F5766E4403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9564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8A1549F0-617A-CED7-9675-25474090A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751D301B-ED8F-684B-89A4-CABFA2CEA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7A88248B-55EA-4BC6-BC7A-A9E5A7E558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D238D4B9-AF58-B36A-52D4-24E3813356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0083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58F6E109-54FE-FD46-9A39-6965AA4F0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CBB2FD2C-4A49-DBCF-2DC0-279CEAA9E8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756C3133-B6A4-750D-533B-A3F30E8A73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B2D8F2DD-433F-4D91-A2AC-73263CA8DA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0054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6F74E74C-AD9E-42F4-A32F-1A3B917D9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E6A50674-E80B-DE3E-212F-AD2F9126B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E9330451-E5C4-849E-1B9F-67EF8ED438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BC9BB103-502E-510E-2818-535E5CE568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9731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3795E496-32A1-254F-8587-50E1E36BA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C907257A-6101-4A05-ECD3-B58C2A1CE7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B029D1D0-F9C5-C13E-B8B5-6109DDDE09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77EE05DB-EB49-3D47-66EE-AA52BF2B9E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157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EDC93D82-688B-517C-6BEE-21D9820C6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0E51A6C5-06D9-6BDB-A9BA-B710E34579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06EA5AE9-1900-16A1-4D59-7EFC43C76B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02486257-E0BE-43F1-F435-8EBB9357D1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4210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FE3D9664-49E7-A95C-29BF-EE7F75AB3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4C6EFE6B-AE1D-E072-3BED-0E591BDFB8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2D6A8A91-3912-6A5D-710C-B52A9DCA0F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48408832-E26A-A386-2B92-29F9551CEF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51026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F8BD19C0-1769-5C67-CD76-F0FCBAB0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5E14C52B-47D0-F223-4C16-79A3C33712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3A2FF78D-18EF-F8F0-C759-B5EC724878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893D488C-7732-ADB4-B539-36FCF7DCDD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21524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D800560B-2962-3EF3-A12F-BB54E9EC5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D4FBEF9B-0796-0146-238A-EE02AE99DD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6DEED1B3-F18C-0EA8-33BA-0157A9EAE7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19C7E959-6730-3E29-0DD1-047B286213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2674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a1e119dde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" name="Google Shape;127;g1a1e119dded_0_34:notes"/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g1a1e119dded_0_34:notes"/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d0803ec0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" name="Google Shape;134;g2dd0803ec0b_0_9:notes"/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g2dd0803ec0b_0_9:notes"/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54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49FCFC3C-4100-FFC4-7047-598BFDA3B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FF37CBA4-783E-C1E9-7E6D-82C667E9BF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02721017-3900-02F3-C8FF-94F0D28828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42CE641D-B98D-6542-75D2-B1D48556BD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9505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09BB1851-CE37-E178-9EEF-F2D5A031D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B9BDB553-E292-FC0D-080E-FAAA2DA6B0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1FC61364-E167-23F4-3BE0-FEEBE6BAD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B9E69949-0449-E336-883A-78EB3BAE6A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549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2E2DC773-885D-1D3D-B5A8-CB968BEF3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24FF7C12-D781-85BB-866E-40B7D7CF09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A17784BE-5FC8-4A5F-B08B-8FAA5B2DA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0CA9D5C2-A88A-4E57-196B-07265C593F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1795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>
          <a:extLst>
            <a:ext uri="{FF2B5EF4-FFF2-40B4-BE49-F238E27FC236}">
              <a16:creationId xmlns:a16="http://schemas.microsoft.com/office/drawing/2014/main" id="{C38CBCC4-3850-6677-B830-A890269BB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a1e119dded_0_104:notes">
            <a:extLst>
              <a:ext uri="{FF2B5EF4-FFF2-40B4-BE49-F238E27FC236}">
                <a16:creationId xmlns:a16="http://schemas.microsoft.com/office/drawing/2014/main" id="{2FC87AE9-CA20-75E2-F2FE-2198B60370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g1a1e119dded_0_104:notes">
            <a:extLst>
              <a:ext uri="{FF2B5EF4-FFF2-40B4-BE49-F238E27FC236}">
                <a16:creationId xmlns:a16="http://schemas.microsoft.com/office/drawing/2014/main" id="{7926919E-A0B0-3A24-4432-5706BE99FA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87136"/>
            <a:ext cx="5029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1a1e119dded_0_104:notes">
            <a:extLst>
              <a:ext uri="{FF2B5EF4-FFF2-40B4-BE49-F238E27FC236}">
                <a16:creationId xmlns:a16="http://schemas.microsoft.com/office/drawing/2014/main" id="{33BD3D05-A4BD-00BB-E577-0A89BF563C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774271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2563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9"/>
          <p:cNvSpPr txBox="1">
            <a:spLocks noGrp="1"/>
          </p:cNvSpPr>
          <p:nvPr>
            <p:ph type="ctrTitle"/>
          </p:nvPr>
        </p:nvSpPr>
        <p:spPr>
          <a:xfrm>
            <a:off x="2255573" y="2348880"/>
            <a:ext cx="7010400" cy="1583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ubTitle" idx="1"/>
          </p:nvPr>
        </p:nvSpPr>
        <p:spPr>
          <a:xfrm>
            <a:off x="2255573" y="4293096"/>
            <a:ext cx="7010400" cy="766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  <a:defRPr sz="18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5" name="Google Shape;1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634" y="617311"/>
            <a:ext cx="5240364" cy="1210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0"/>
          <p:cNvSpPr txBox="1">
            <a:spLocks noGrp="1"/>
          </p:cNvSpPr>
          <p:nvPr>
            <p:ph type="title"/>
          </p:nvPr>
        </p:nvSpPr>
        <p:spPr>
          <a:xfrm>
            <a:off x="914400" y="3810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body" idx="1"/>
          </p:nvPr>
        </p:nvSpPr>
        <p:spPr>
          <a:xfrm>
            <a:off x="914400" y="1752600"/>
            <a:ext cx="10363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">
  <p:cSld name="New Sec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2255573" y="1981200"/>
            <a:ext cx="9022027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AUTOLAYOUT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413fa3605d_0_2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g1413fa3605d_0_24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d Slide">
  <p:cSld name="1_End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d Slide">
  <p:cSld name="2_End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914400" y="3810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78233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78233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78233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78233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78233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782336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782336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782336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782336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914400" y="1752600"/>
            <a:ext cx="10363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Char char="▪"/>
              <a:defRPr sz="18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sz="16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▪"/>
              <a:defRPr sz="14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▪"/>
              <a:defRPr sz="12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Char char="▪"/>
              <a:defRPr sz="10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»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»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»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»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4.05427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"/>
          <p:cNvSpPr txBox="1">
            <a:spLocks noGrp="1"/>
          </p:cNvSpPr>
          <p:nvPr>
            <p:ph type="ctrTitle"/>
          </p:nvPr>
        </p:nvSpPr>
        <p:spPr>
          <a:xfrm>
            <a:off x="2279576" y="1958976"/>
            <a:ext cx="756084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CA" sz="4000" dirty="0" err="1">
                <a:solidFill>
                  <a:schemeClr val="dk2"/>
                </a:solidFill>
              </a:rPr>
              <a:t>AutoCodeRover</a:t>
            </a:r>
            <a:r>
              <a:rPr lang="en-CA" sz="4000" dirty="0">
                <a:solidFill>
                  <a:schemeClr val="dk2"/>
                </a:solidFill>
              </a:rPr>
              <a:t>: Autonomous Program Improvement </a:t>
            </a:r>
          </a:p>
        </p:txBody>
      </p:sp>
      <p:sp>
        <p:nvSpPr>
          <p:cNvPr id="33" name="Google Shape;33;p1"/>
          <p:cNvSpPr txBox="1"/>
          <p:nvPr/>
        </p:nvSpPr>
        <p:spPr>
          <a:xfrm>
            <a:off x="2911650" y="1525275"/>
            <a:ext cx="327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2696396" y="3515264"/>
            <a:ext cx="67272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2100"/>
            </a:pPr>
            <a:r>
              <a:rPr lang="it-IT" sz="2100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Yuntong Zhang, Haifeng Ruan, Zhiyu Fan, Abhik Roychoudhury</a:t>
            </a:r>
          </a:p>
        </p:txBody>
      </p:sp>
      <p:sp>
        <p:nvSpPr>
          <p:cNvPr id="2" name="Google Shape;35;p1">
            <a:extLst>
              <a:ext uri="{FF2B5EF4-FFF2-40B4-BE49-F238E27FC236}">
                <a16:creationId xmlns:a16="http://schemas.microsoft.com/office/drawing/2014/main" id="{A456FF00-E05E-2F2A-9B2B-8F3D2A25B64E}"/>
              </a:ext>
            </a:extLst>
          </p:cNvPr>
          <p:cNvSpPr txBox="1"/>
          <p:nvPr/>
        </p:nvSpPr>
        <p:spPr>
          <a:xfrm>
            <a:off x="6583680" y="5219990"/>
            <a:ext cx="4720926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100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Presenter: Nhat Minh Le – 40323412</a:t>
            </a:r>
            <a:endParaRPr sz="2100" dirty="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2E7B4CF5-AEB9-40E0-4B96-2AD6C9FD7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B9AE0D-EB27-C84A-BC48-01D2AD0F2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07017"/>
            <a:ext cx="8651278" cy="665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8103C762-26F1-4E2D-D684-3D0783D90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527D8D-F0F4-B2A2-2508-E5F7683B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98" y="2044364"/>
            <a:ext cx="11259404" cy="276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80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1D73CDEA-11B3-1DA1-E4FF-C07A3E5D4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0A83E0-156A-86B4-31DF-B72E7890D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772" y="0"/>
            <a:ext cx="9136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3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C725EEB2-C131-23A2-674D-1A1F7F985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337248-EBAA-4095-6BDD-8D57C8A4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80" y="83530"/>
            <a:ext cx="9236240" cy="66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58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4CD0C137-6BEA-CD84-7A48-8A6F0D63B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9B2AC4-3516-55A4-2080-9753CFAE9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018" y="300719"/>
            <a:ext cx="9281964" cy="62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5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D0261862-928C-8692-69D6-D628E041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E5BDF8-6E20-C542-E2D5-E0FFBFA13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4" y="762000"/>
            <a:ext cx="11766571" cy="452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50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439D9F86-C1DD-9332-8A97-033304B73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8F85A-DA4C-90C4-2D49-869CAAA40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45" y="437891"/>
            <a:ext cx="9335309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18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A4144EA5-48EC-584B-E176-CEBD698E2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C7B3A5-20E7-606D-9359-A26C23AC3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12" y="304800"/>
            <a:ext cx="9913198" cy="584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08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87F92BD6-26ED-3583-B574-3309F084F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90C4EA-D22B-3194-5629-4E4528984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1"/>
            <a:ext cx="12192000" cy="38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84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DC30EB1D-4E6C-2993-54A3-00179D644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1e119dded_0_104">
            <a:extLst>
              <a:ext uri="{FF2B5EF4-FFF2-40B4-BE49-F238E27FC236}">
                <a16:creationId xmlns:a16="http://schemas.microsoft.com/office/drawing/2014/main" id="{66269A44-3F9B-856D-B0AF-A2C1B3744C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074" y="381000"/>
            <a:ext cx="875048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5080" algn="l">
              <a:lnSpc>
                <a:spcPct val="90000"/>
              </a:lnSpc>
              <a:spcBef>
                <a:spcPts val="745"/>
              </a:spcBef>
            </a:pPr>
            <a:r>
              <a:rPr lang="en-US" sz="3600" spc="-5" dirty="0"/>
              <a:t>3 Issues: django-15388, 12125, 11583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FA1B8-3756-0147-CE98-DF04049A4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" y="2170932"/>
            <a:ext cx="11405326" cy="339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20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90D35A8E-1FD0-7ABB-1AEA-960EA821E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1e119dded_0_104">
            <a:extLst>
              <a:ext uri="{FF2B5EF4-FFF2-40B4-BE49-F238E27FC236}">
                <a16:creationId xmlns:a16="http://schemas.microsoft.com/office/drawing/2014/main" id="{3A892B35-19DD-5F0E-7C58-412BC42D1F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074" y="381000"/>
            <a:ext cx="875048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>
              <a:lnSpc>
                <a:spcPct val="115000"/>
              </a:lnSpc>
              <a:spcBef>
                <a:spcPts val="1200"/>
              </a:spcBef>
            </a:pPr>
            <a:r>
              <a:rPr lang="en-US" spc="-5" dirty="0"/>
              <a:t>1 Issues: django-11133 ( Single Task)</a:t>
            </a:r>
            <a:br>
              <a:rPr lang="en-US" spc="-5" dirty="0"/>
            </a:br>
            <a:endParaRPr dirty="0"/>
          </a:p>
          <a:p>
            <a:pPr>
              <a:spcBef>
                <a:spcPts val="1200"/>
              </a:spcBef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62308-6775-5D4B-ABD2-F0319F14D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84" y="2265680"/>
            <a:ext cx="11149419" cy="360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26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2D6AA2B0-9701-C5AB-122E-0A660A318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1e119dded_0_104">
            <a:extLst>
              <a:ext uri="{FF2B5EF4-FFF2-40B4-BE49-F238E27FC236}">
                <a16:creationId xmlns:a16="http://schemas.microsoft.com/office/drawing/2014/main" id="{D27E4E26-F007-0CB5-406A-097DDA46EB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074" y="381000"/>
            <a:ext cx="875048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5080" algn="l">
              <a:lnSpc>
                <a:spcPct val="90000"/>
              </a:lnSpc>
              <a:spcBef>
                <a:spcPts val="745"/>
              </a:spcBef>
            </a:pPr>
            <a:r>
              <a:rPr lang="en-US" sz="3600" spc="-5" dirty="0"/>
              <a:t>Issue 1: django-11583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18BDC-0333-A3FF-206D-97E60ABEB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640840"/>
            <a:ext cx="10058400" cy="460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7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198C6932-769A-68A8-EFED-49C2C283F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1e119dded_0_104">
            <a:extLst>
              <a:ext uri="{FF2B5EF4-FFF2-40B4-BE49-F238E27FC236}">
                <a16:creationId xmlns:a16="http://schemas.microsoft.com/office/drawing/2014/main" id="{958742E6-AC9C-592D-79B8-99EB2D666E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074" y="381000"/>
            <a:ext cx="875048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5080" algn="l">
              <a:lnSpc>
                <a:spcPct val="90000"/>
              </a:lnSpc>
              <a:spcBef>
                <a:spcPts val="745"/>
              </a:spcBef>
            </a:pPr>
            <a:r>
              <a:rPr lang="en-US" sz="3600" spc="-5" dirty="0"/>
              <a:t>Issue 1: django-11583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EE11E2-044A-0DE4-E659-87131BA02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17040"/>
            <a:ext cx="11770360" cy="38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99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A5A25F57-20D4-2D65-309C-B63643F41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1e119dded_0_104">
            <a:extLst>
              <a:ext uri="{FF2B5EF4-FFF2-40B4-BE49-F238E27FC236}">
                <a16:creationId xmlns:a16="http://schemas.microsoft.com/office/drawing/2014/main" id="{C442B735-9E91-8531-C15E-72476A76E8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074" y="381000"/>
            <a:ext cx="875048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5080" algn="l">
              <a:lnSpc>
                <a:spcPct val="90000"/>
              </a:lnSpc>
              <a:spcBef>
                <a:spcPts val="745"/>
              </a:spcBef>
            </a:pPr>
            <a:r>
              <a:rPr lang="en-US" sz="3600" spc="-5" dirty="0"/>
              <a:t>Issue 1: django-11583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28B932-46E8-D3D7-F147-F76416EE0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8320"/>
            <a:ext cx="10603828" cy="390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30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73A6DF7B-0A0D-9017-1064-F925308F6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1e119dded_0_104">
            <a:extLst>
              <a:ext uri="{FF2B5EF4-FFF2-40B4-BE49-F238E27FC236}">
                <a16:creationId xmlns:a16="http://schemas.microsoft.com/office/drawing/2014/main" id="{E38FF701-109C-6627-2778-5F1F5CF126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074" y="381000"/>
            <a:ext cx="875048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5080" algn="l">
              <a:lnSpc>
                <a:spcPct val="90000"/>
              </a:lnSpc>
              <a:spcBef>
                <a:spcPts val="745"/>
              </a:spcBef>
            </a:pPr>
            <a:r>
              <a:rPr lang="en-US" sz="3600" spc="-5" dirty="0"/>
              <a:t>Issue 1: django-11583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E23FBA-A5EB-8A1C-1B53-DD2F63740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307250"/>
            <a:ext cx="7736840" cy="53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23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A583F3E0-53BF-FC7E-9F46-D1309C308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1e119dded_0_104">
            <a:extLst>
              <a:ext uri="{FF2B5EF4-FFF2-40B4-BE49-F238E27FC236}">
                <a16:creationId xmlns:a16="http://schemas.microsoft.com/office/drawing/2014/main" id="{BE9B7C5C-4C40-2EFE-FC48-815E704F2F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074" y="381000"/>
            <a:ext cx="875048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5080" algn="l">
              <a:lnSpc>
                <a:spcPct val="90000"/>
              </a:lnSpc>
              <a:spcBef>
                <a:spcPts val="745"/>
              </a:spcBef>
            </a:pPr>
            <a:r>
              <a:rPr lang="en-US" sz="3600" spc="-5" dirty="0"/>
              <a:t>Issue 1: django-11583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266D22-1C9C-4C11-D6C4-E13B1E6ED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86000"/>
            <a:ext cx="10943656" cy="31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77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A927936F-4F54-D4B6-A901-F4703CD7B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1e119dded_0_104">
            <a:extLst>
              <a:ext uri="{FF2B5EF4-FFF2-40B4-BE49-F238E27FC236}">
                <a16:creationId xmlns:a16="http://schemas.microsoft.com/office/drawing/2014/main" id="{23B47EB4-CDCA-6A1E-356B-6EDE6D0A1D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074" y="381000"/>
            <a:ext cx="875048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5080" algn="l">
              <a:lnSpc>
                <a:spcPct val="90000"/>
              </a:lnSpc>
              <a:spcBef>
                <a:spcPts val="745"/>
              </a:spcBef>
            </a:pPr>
            <a:r>
              <a:rPr lang="en-US" sz="3600" spc="-5" dirty="0"/>
              <a:t>Issue 1: django-11583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12FFF-56CF-286E-C5C8-FF5AA0EF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24000"/>
            <a:ext cx="8636000" cy="515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80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E7D51D3A-C6C3-F65E-2119-BCD18AB7D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21D38-CD1C-7BE8-05A4-7F40E4865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302" y="0"/>
            <a:ext cx="9741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24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85877136-5A9D-4A37-4934-962FF1E37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8AE76D-3D61-357E-7DB9-F3168684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063" y="0"/>
            <a:ext cx="8875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57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72842400-273D-114A-3D28-6D79B9270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85194A-E7A8-7C23-5D10-3ECB9C14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59" y="119464"/>
            <a:ext cx="8357445" cy="673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42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92701C8A-EF1E-DDE1-D26C-38384A074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6A4459-42BE-D8D2-4EDD-13F965676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280" y="0"/>
            <a:ext cx="8461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23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78B536DD-875E-3442-BC32-D0A500D1E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3DDBCA-432B-8FAC-31DF-858DC6E4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19200"/>
            <a:ext cx="12192000" cy="38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69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AA158F53-904F-6F72-FB00-31CF1EA16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8DA8F-B3BC-78D4-5314-5C7C7493D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15" y="0"/>
            <a:ext cx="8516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70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E6C3EF41-4992-AC2D-1E4C-5645AC90E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D33642-DFB4-4C46-C0D2-66482D45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563" y="0"/>
            <a:ext cx="8306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04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DE4EE437-E9D5-018E-6B71-4F1B180E1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F07A0F-5FB1-7E1B-F293-18B8FFC7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303" y="0"/>
            <a:ext cx="8865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40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37C56D5C-4193-A446-A194-DEE011B6D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95A98C-8835-ECBF-14FB-8649EEDA0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886" y="0"/>
            <a:ext cx="8702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84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3B9BF5C1-42E1-1B24-4FA8-8E9C39AED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D390C2-2057-3B66-7716-229FDDB0A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168" y="0"/>
            <a:ext cx="9065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58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00BB2CFA-72F1-C004-0698-20E1007DC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489788-1707-9CFF-3F90-D8E8982FF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903" y="0"/>
            <a:ext cx="8664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08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9F1A7986-A051-A9EC-8046-D5E0C4D98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A063DF-320C-59A2-EB14-48BC6AF3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773" y="0"/>
            <a:ext cx="8496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1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50D0C966-0E98-9B8C-82FE-70CC2A7CB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99ADB6-087D-6C18-1A89-AD9F4C912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86" y="0"/>
            <a:ext cx="8333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74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7A003BCB-E180-188C-A352-18E4DCD3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28CC0B-1B2D-1618-4E9D-C71CCF043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1875"/>
            <a:ext cx="12192000" cy="549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29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77E4CC22-AD3E-E138-84CE-E84E0ADEE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1e119dded_0_104">
            <a:extLst>
              <a:ext uri="{FF2B5EF4-FFF2-40B4-BE49-F238E27FC236}">
                <a16:creationId xmlns:a16="http://schemas.microsoft.com/office/drawing/2014/main" id="{A82FB686-2220-A365-09D7-3BA26E680F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074" y="381000"/>
            <a:ext cx="875048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5080" algn="l">
              <a:lnSpc>
                <a:spcPct val="90000"/>
              </a:lnSpc>
              <a:spcBef>
                <a:spcPts val="745"/>
              </a:spcBef>
            </a:pPr>
            <a:r>
              <a:rPr lang="en-US" sz="3600" spc="-5" dirty="0"/>
              <a:t>Issue 2: django-12125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8E06E-42F7-B822-C4F5-B97D0266F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19200"/>
            <a:ext cx="11689080" cy="546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8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62F64899-0876-E059-D5E6-B79627007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4E6210-7EE7-B6B7-9390-10782CB41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72" y="1447800"/>
            <a:ext cx="1160005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42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C9CE76F2-CDAD-AEE1-BD43-81A379618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1e119dded_0_104">
            <a:extLst>
              <a:ext uri="{FF2B5EF4-FFF2-40B4-BE49-F238E27FC236}">
                <a16:creationId xmlns:a16="http://schemas.microsoft.com/office/drawing/2014/main" id="{61938DDF-77C3-4541-7196-BFBD3DAFA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074" y="381000"/>
            <a:ext cx="875048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5080" algn="l">
              <a:lnSpc>
                <a:spcPct val="90000"/>
              </a:lnSpc>
              <a:spcBef>
                <a:spcPts val="745"/>
              </a:spcBef>
            </a:pPr>
            <a:r>
              <a:rPr lang="en-US" sz="3600" spc="-5" dirty="0"/>
              <a:t>Issue 2: django-12125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414F19-D7F6-30FA-8251-7BC87CD2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62200"/>
            <a:ext cx="9281964" cy="31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18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A69F4B6E-1FCD-DD46-B193-47452BEE7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1441C7-DC80-AB90-755E-C6D2DD0A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0"/>
            <a:ext cx="858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0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E774B14A-CEA9-1BAE-4D15-DFE059034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39B105-D8E6-4A34-FE8C-D2508AE4C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06293"/>
            <a:ext cx="11790680" cy="54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23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CF177BEF-2DBE-9568-CC83-029672550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1e119dded_0_104">
            <a:extLst>
              <a:ext uri="{FF2B5EF4-FFF2-40B4-BE49-F238E27FC236}">
                <a16:creationId xmlns:a16="http://schemas.microsoft.com/office/drawing/2014/main" id="{B4146560-C40E-BB38-0EFB-A43E682E8E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074" y="381000"/>
            <a:ext cx="875048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5080" algn="l">
              <a:lnSpc>
                <a:spcPct val="90000"/>
              </a:lnSpc>
              <a:spcBef>
                <a:spcPts val="745"/>
              </a:spcBef>
            </a:pPr>
            <a:r>
              <a:rPr lang="en-US" sz="3600" spc="-5" dirty="0"/>
              <a:t>Issue 3: django-15388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E8837-5051-CD99-5A4E-66DDD622C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24" y="1137921"/>
            <a:ext cx="10430216" cy="533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62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437666C2-D440-41A7-DB30-5DE507F17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1e119dded_0_104">
            <a:extLst>
              <a:ext uri="{FF2B5EF4-FFF2-40B4-BE49-F238E27FC236}">
                <a16:creationId xmlns:a16="http://schemas.microsoft.com/office/drawing/2014/main" id="{A972A3CB-3963-BC69-053A-A544572204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074" y="381000"/>
            <a:ext cx="875048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5080" algn="l">
              <a:lnSpc>
                <a:spcPct val="90000"/>
              </a:lnSpc>
              <a:spcBef>
                <a:spcPts val="745"/>
              </a:spcBef>
            </a:pPr>
            <a:r>
              <a:rPr lang="en-US" sz="3600" spc="-5" dirty="0"/>
              <a:t>Issue 3: django-15388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BB2B61-B833-CD57-4630-B6B61756C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1028659"/>
            <a:ext cx="7066280" cy="549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786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D300AA27-2E92-663D-3A44-5E9DA84E9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1e119dded_0_104">
            <a:extLst>
              <a:ext uri="{FF2B5EF4-FFF2-40B4-BE49-F238E27FC236}">
                <a16:creationId xmlns:a16="http://schemas.microsoft.com/office/drawing/2014/main" id="{CF2CD2B4-19AD-623A-8694-9535528638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074" y="381000"/>
            <a:ext cx="875048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5080" algn="l">
              <a:lnSpc>
                <a:spcPct val="90000"/>
              </a:lnSpc>
              <a:spcBef>
                <a:spcPts val="745"/>
              </a:spcBef>
            </a:pPr>
            <a:r>
              <a:rPr lang="en-US" sz="3600" spc="-5" dirty="0"/>
              <a:t>Issue 3: django-15388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7F2C2F-7CCD-2DA0-1DE7-CC90B859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39" y="1353172"/>
            <a:ext cx="9697720" cy="51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84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307A6C50-8A2A-64D1-0CFE-CCD2A8DDB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1e119dded_0_104">
            <a:extLst>
              <a:ext uri="{FF2B5EF4-FFF2-40B4-BE49-F238E27FC236}">
                <a16:creationId xmlns:a16="http://schemas.microsoft.com/office/drawing/2014/main" id="{34E0C26F-A02B-E62C-7946-9112FF9D57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074" y="381000"/>
            <a:ext cx="875048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5080" algn="l">
              <a:lnSpc>
                <a:spcPct val="90000"/>
              </a:lnSpc>
              <a:spcBef>
                <a:spcPts val="745"/>
              </a:spcBef>
            </a:pPr>
            <a:r>
              <a:rPr lang="en-US" sz="3600" spc="-5" dirty="0"/>
              <a:t>Issue 3: django-15388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5A611-167B-942A-267B-C0FC7A92C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44320"/>
            <a:ext cx="11318271" cy="469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42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F8124838-40FF-3704-F6EF-2476D8EDB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1e119dded_0_104">
            <a:extLst>
              <a:ext uri="{FF2B5EF4-FFF2-40B4-BE49-F238E27FC236}">
                <a16:creationId xmlns:a16="http://schemas.microsoft.com/office/drawing/2014/main" id="{F58B3676-4CD4-5D79-BA01-1D8CC65EC3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074" y="381000"/>
            <a:ext cx="875048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5080" algn="l">
              <a:lnSpc>
                <a:spcPct val="90000"/>
              </a:lnSpc>
              <a:spcBef>
                <a:spcPts val="745"/>
              </a:spcBef>
            </a:pPr>
            <a:r>
              <a:rPr lang="en-US" sz="3600" spc="-5" dirty="0"/>
              <a:t>300 SWE-</a:t>
            </a:r>
            <a:r>
              <a:rPr lang="en-US" sz="3600" spc="-5" dirty="0" err="1"/>
              <a:t>bench_Lite</a:t>
            </a:r>
            <a:r>
              <a:rPr lang="en-US" sz="3600" spc="-5" dirty="0"/>
              <a:t> tasks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E7D7D-98AD-BFB0-BB92-B2CFE211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" y="1374318"/>
            <a:ext cx="9824720" cy="510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81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D2E28BBE-5896-EA7B-7A6E-4D9076E37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1e119dded_0_104">
            <a:extLst>
              <a:ext uri="{FF2B5EF4-FFF2-40B4-BE49-F238E27FC236}">
                <a16:creationId xmlns:a16="http://schemas.microsoft.com/office/drawing/2014/main" id="{071512B4-E4C6-099B-5C73-768C0844DB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074" y="381000"/>
            <a:ext cx="875048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5080" algn="l">
              <a:lnSpc>
                <a:spcPct val="90000"/>
              </a:lnSpc>
              <a:spcBef>
                <a:spcPts val="745"/>
              </a:spcBef>
            </a:pPr>
            <a:r>
              <a:rPr lang="en-US" sz="3600" spc="-5" dirty="0"/>
              <a:t>300 SWE-</a:t>
            </a:r>
            <a:r>
              <a:rPr lang="en-US" sz="3600" spc="-5" dirty="0" err="1"/>
              <a:t>bench_Lite</a:t>
            </a:r>
            <a:r>
              <a:rPr lang="en-US" sz="3600" spc="-5" dirty="0"/>
              <a:t> tasks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590219-369A-D30E-F73A-6D3C4CC17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34369"/>
            <a:ext cx="10027920" cy="55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67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7FBAAA9E-39F7-5AD1-6FBF-E7948B8A5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1e119dded_0_104">
            <a:extLst>
              <a:ext uri="{FF2B5EF4-FFF2-40B4-BE49-F238E27FC236}">
                <a16:creationId xmlns:a16="http://schemas.microsoft.com/office/drawing/2014/main" id="{6E49B8FF-0E76-9FB7-78AA-7433EFB52B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074" y="381000"/>
            <a:ext cx="875048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5080" algn="l">
              <a:lnSpc>
                <a:spcPct val="90000"/>
              </a:lnSpc>
              <a:spcBef>
                <a:spcPts val="745"/>
              </a:spcBef>
            </a:pPr>
            <a:r>
              <a:rPr lang="en-US" sz="3600" spc="-5" dirty="0"/>
              <a:t>300 SWE-</a:t>
            </a:r>
            <a:r>
              <a:rPr lang="en-US" sz="3600" spc="-5" dirty="0" err="1"/>
              <a:t>bench_Lite</a:t>
            </a:r>
            <a:r>
              <a:rPr lang="en-US" sz="3600" spc="-5" dirty="0"/>
              <a:t> tasks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D4931B-C4B2-5D27-BF61-132B17A20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54" y="1257230"/>
            <a:ext cx="8459066" cy="521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6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770FB3B5-5E43-57D6-EE3B-F9AEF1CA2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ED0048-2DF8-7BE4-B040-0E2F48AD8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931" y="174978"/>
            <a:ext cx="9198137" cy="650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109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D8F91FD0-A44C-3020-D19E-33DB5D821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1e119dded_0_104">
            <a:extLst>
              <a:ext uri="{FF2B5EF4-FFF2-40B4-BE49-F238E27FC236}">
                <a16:creationId xmlns:a16="http://schemas.microsoft.com/office/drawing/2014/main" id="{EDA27513-2DE4-8EB8-B21F-4E9DF1968C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074" y="381000"/>
            <a:ext cx="875048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5080" algn="l">
              <a:lnSpc>
                <a:spcPct val="90000"/>
              </a:lnSpc>
              <a:spcBef>
                <a:spcPts val="745"/>
              </a:spcBef>
            </a:pPr>
            <a:r>
              <a:rPr lang="en-US" sz="3600" spc="-5" dirty="0"/>
              <a:t>300 SWE-</a:t>
            </a:r>
            <a:r>
              <a:rPr lang="en-US" sz="3600" spc="-5" dirty="0" err="1"/>
              <a:t>bench_Lite</a:t>
            </a:r>
            <a:r>
              <a:rPr lang="en-US" sz="3600" spc="-5" dirty="0"/>
              <a:t> tasks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8B1BB0-0CE9-48D9-FD31-0319970F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89" y="1116144"/>
            <a:ext cx="10259870" cy="556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63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64DAAB9B-CE70-EBF4-F656-5F2DA1E0F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1e119dded_0_104">
            <a:extLst>
              <a:ext uri="{FF2B5EF4-FFF2-40B4-BE49-F238E27FC236}">
                <a16:creationId xmlns:a16="http://schemas.microsoft.com/office/drawing/2014/main" id="{D3D1D2BE-A5AA-B24A-85C5-28361F9033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074" y="381000"/>
            <a:ext cx="875048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5080" algn="l">
              <a:lnSpc>
                <a:spcPct val="90000"/>
              </a:lnSpc>
              <a:spcBef>
                <a:spcPts val="745"/>
              </a:spcBef>
            </a:pPr>
            <a:r>
              <a:rPr lang="en-US" sz="3600" spc="-5" dirty="0"/>
              <a:t>300 SWE-</a:t>
            </a:r>
            <a:r>
              <a:rPr lang="en-US" sz="3600" spc="-5" dirty="0" err="1"/>
              <a:t>bench_Lite</a:t>
            </a:r>
            <a:r>
              <a:rPr lang="en-US" sz="3600" spc="-5" dirty="0"/>
              <a:t>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77650-3199-D3E2-9A8A-7EC714FC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90720"/>
            <a:ext cx="10033000" cy="53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15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DB49647C-3266-100C-CFCF-237612501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1e119dded_0_104">
            <a:extLst>
              <a:ext uri="{FF2B5EF4-FFF2-40B4-BE49-F238E27FC236}">
                <a16:creationId xmlns:a16="http://schemas.microsoft.com/office/drawing/2014/main" id="{BA483E69-EB6F-7E67-42CE-19BC1DE3F3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074" y="381000"/>
            <a:ext cx="875048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5080" algn="l">
              <a:lnSpc>
                <a:spcPct val="90000"/>
              </a:lnSpc>
              <a:spcBef>
                <a:spcPts val="745"/>
              </a:spcBef>
            </a:pPr>
            <a:r>
              <a:rPr lang="en-US" sz="3600" spc="-5" dirty="0"/>
              <a:t>300 SWE-</a:t>
            </a:r>
            <a:r>
              <a:rPr lang="en-US" sz="3600" spc="-5" dirty="0" err="1"/>
              <a:t>bench_Lite</a:t>
            </a:r>
            <a:r>
              <a:rPr lang="en-US" sz="3600" spc="-5" dirty="0"/>
              <a:t> tasks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B678F5-B4AB-6CA7-08BF-7CFAE3BD0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157065"/>
            <a:ext cx="10220959" cy="54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89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1e119dded_0_34"/>
          <p:cNvSpPr txBox="1">
            <a:spLocks noGrp="1"/>
          </p:cNvSpPr>
          <p:nvPr>
            <p:ph type="title"/>
          </p:nvPr>
        </p:nvSpPr>
        <p:spPr>
          <a:xfrm>
            <a:off x="2209800" y="1600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CA"/>
              <a:t>Thank you!</a:t>
            </a:r>
            <a:endParaRPr/>
          </a:p>
        </p:txBody>
      </p:sp>
      <p:sp>
        <p:nvSpPr>
          <p:cNvPr id="131" name="Google Shape;131;g1a1e119dded_0_34"/>
          <p:cNvSpPr txBox="1">
            <a:spLocks noGrp="1"/>
          </p:cNvSpPr>
          <p:nvPr>
            <p:ph type="body" idx="1"/>
          </p:nvPr>
        </p:nvSpPr>
        <p:spPr>
          <a:xfrm>
            <a:off x="2209800" y="2971800"/>
            <a:ext cx="77724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buNone/>
            </a:pPr>
            <a:r>
              <a:rPr lang="en-CA" sz="2900"/>
              <a:t>Questions?</a:t>
            </a:r>
            <a:endParaRPr sz="29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d0803ec0b_0_9"/>
          <p:cNvSpPr txBox="1">
            <a:spLocks noGrp="1"/>
          </p:cNvSpPr>
          <p:nvPr>
            <p:ph type="title"/>
          </p:nvPr>
        </p:nvSpPr>
        <p:spPr>
          <a:xfrm>
            <a:off x="2080075" y="381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>
              <a:lnSpc>
                <a:spcPct val="115000"/>
              </a:lnSpc>
              <a:spcBef>
                <a:spcPts val="1200"/>
              </a:spcBef>
            </a:pPr>
            <a:r>
              <a:rPr lang="en-CA" dirty="0"/>
              <a:t>References</a:t>
            </a:r>
            <a:endParaRPr dirty="0"/>
          </a:p>
          <a:p>
            <a:pPr>
              <a:spcBef>
                <a:spcPts val="1200"/>
              </a:spcBef>
            </a:pPr>
            <a:endParaRPr dirty="0"/>
          </a:p>
        </p:txBody>
      </p:sp>
      <p:sp>
        <p:nvSpPr>
          <p:cNvPr id="138" name="Google Shape;138;g2dd0803ec0b_0_9"/>
          <p:cNvSpPr txBox="1">
            <a:spLocks noGrp="1"/>
          </p:cNvSpPr>
          <p:nvPr>
            <p:ph type="body" idx="1"/>
          </p:nvPr>
        </p:nvSpPr>
        <p:spPr>
          <a:xfrm>
            <a:off x="2209800" y="1752600"/>
            <a:ext cx="794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55600">
              <a:buSzPts val="2000"/>
            </a:pPr>
            <a:r>
              <a:rPr lang="en-CA" sz="2000" b="0" dirty="0" err="1"/>
              <a:t>AutoCodeRover</a:t>
            </a:r>
            <a:r>
              <a:rPr lang="en-CA" sz="2000" b="0" dirty="0"/>
              <a:t>: </a:t>
            </a:r>
            <a:r>
              <a:rPr lang="en-CA" sz="2000" b="0" dirty="0">
                <a:hlinkClick r:id="rId3"/>
              </a:rPr>
              <a:t>https://arxiv.org/abs/2404.05427</a:t>
            </a:r>
            <a:endParaRPr lang="en-CA" sz="2000" b="0" dirty="0"/>
          </a:p>
          <a:p>
            <a:pPr indent="-355600">
              <a:buSzPts val="2000"/>
            </a:pPr>
            <a:endParaRPr lang="en-CA" sz="2000" b="0" dirty="0"/>
          </a:p>
          <a:p>
            <a:pPr indent="-355600">
              <a:buSzPts val="2000"/>
            </a:pPr>
            <a:r>
              <a:rPr lang="en-CA" sz="2000" b="0" dirty="0" err="1"/>
              <a:t>AutoCodeRover’s</a:t>
            </a:r>
            <a:r>
              <a:rPr lang="en-CA" sz="2000" b="0" dirty="0"/>
              <a:t> </a:t>
            </a:r>
            <a:r>
              <a:rPr lang="en-CA" sz="2000" b="0" dirty="0" err="1"/>
              <a:t>Github</a:t>
            </a:r>
            <a:r>
              <a:rPr lang="en-CA" sz="2000" b="0" dirty="0"/>
              <a:t>: https://github.com/AutoCodeRoverSG/auto-code-rover</a:t>
            </a:r>
            <a:endParaRPr sz="2000" b="0" dirty="0"/>
          </a:p>
          <a:p>
            <a:pPr indent="0">
              <a:buNone/>
            </a:pPr>
            <a:endParaRPr sz="2000" b="0" dirty="0"/>
          </a:p>
          <a:p>
            <a:pPr indent="-355600">
              <a:buSzPts val="2000"/>
            </a:pPr>
            <a:r>
              <a:rPr lang="en-CA" sz="2000" b="0" dirty="0"/>
              <a:t>SWE-bench: https://www.swebench.com/</a:t>
            </a:r>
            <a:endParaRPr sz="2000" b="0" dirty="0"/>
          </a:p>
          <a:p>
            <a:pPr marL="0" indent="0">
              <a:buSzPts val="1100"/>
              <a:buNone/>
            </a:pPr>
            <a:endParaRPr sz="2000" b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AEFD4A4B-D6C7-2534-008E-AD4988337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524753-B8E6-DC47-8741-F85FB5EF9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50" y="647591"/>
            <a:ext cx="10139499" cy="556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33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B2157C7F-17A1-3AC7-8AF8-608F61842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3CDB9C-39DC-3D12-B50A-82F095977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219200"/>
            <a:ext cx="10086212" cy="478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43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85E2BF55-FA8A-2EE6-E72A-6476AD609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895BED-55B3-2C12-0520-D29516368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77" y="456942"/>
            <a:ext cx="9533446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17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9AFAE8A2-BB24-1B96-9E04-A46023CCE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776EF0-2329-6608-0333-AD49AC7F5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670450"/>
            <a:ext cx="10018327" cy="551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1647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ONCORDIA UNIVERSITY">
      <a:dk1>
        <a:srgbClr val="000000"/>
      </a:dk1>
      <a:lt1>
        <a:srgbClr val="FFFFFF"/>
      </a:lt1>
      <a:dk2>
        <a:srgbClr val="000000"/>
      </a:dk2>
      <a:lt2>
        <a:srgbClr val="BCBCBC"/>
      </a:lt2>
      <a:accent1>
        <a:srgbClr val="7E142A"/>
      </a:accent1>
      <a:accent2>
        <a:srgbClr val="E43F28"/>
      </a:accent2>
      <a:accent3>
        <a:srgbClr val="10776F"/>
      </a:accent3>
      <a:accent4>
        <a:srgbClr val="E40066"/>
      </a:accent4>
      <a:accent5>
        <a:srgbClr val="7CC12E"/>
      </a:accent5>
      <a:accent6>
        <a:srgbClr val="2499D4"/>
      </a:accent6>
      <a:hlink>
        <a:srgbClr val="7E142A"/>
      </a:hlink>
      <a:folHlink>
        <a:srgbClr val="1433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210</Words>
  <Application>Microsoft Office PowerPoint</Application>
  <PresentationFormat>Widescreen</PresentationFormat>
  <Paragraphs>84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Gill Sans</vt:lpstr>
      <vt:lpstr>Noto Sans</vt:lpstr>
      <vt:lpstr>Arial</vt:lpstr>
      <vt:lpstr>Default Theme</vt:lpstr>
      <vt:lpstr>AutoCodeRover: Autonomous Program Improvement </vt:lpstr>
      <vt:lpstr>1 Issues: django-11133 ( Single Task)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 Issues: django-15388, 12125, 11583</vt:lpstr>
      <vt:lpstr>Issue 1: django-11583</vt:lpstr>
      <vt:lpstr>Issue 1: django-11583</vt:lpstr>
      <vt:lpstr>Issue 1: django-11583</vt:lpstr>
      <vt:lpstr>Issue 1: django-11583</vt:lpstr>
      <vt:lpstr>Issue 1: django-11583</vt:lpstr>
      <vt:lpstr>Issue 1: django-11583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 2: django-12125</vt:lpstr>
      <vt:lpstr>Issue 2: django-12125</vt:lpstr>
      <vt:lpstr>PowerPoint Presentation</vt:lpstr>
      <vt:lpstr>PowerPoint Presentation</vt:lpstr>
      <vt:lpstr>Issue 3: django-15388</vt:lpstr>
      <vt:lpstr>Issue 3: django-15388</vt:lpstr>
      <vt:lpstr>Issue 3: django-15388</vt:lpstr>
      <vt:lpstr>Issue 3: django-15388</vt:lpstr>
      <vt:lpstr>300 SWE-bench_Lite tasks</vt:lpstr>
      <vt:lpstr>300 SWE-bench_Lite tasks</vt:lpstr>
      <vt:lpstr>300 SWE-bench_Lite tasks</vt:lpstr>
      <vt:lpstr>300 SWE-bench_Lite tasks</vt:lpstr>
      <vt:lpstr>300 SWE-bench_Lite tasks</vt:lpstr>
      <vt:lpstr>300 SWE-bench_Lite tasks</vt:lpstr>
      <vt:lpstr>Thank you!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Jean-Michel Paquette</dc:creator>
  <cp:lastModifiedBy>NHAT MINH</cp:lastModifiedBy>
  <cp:revision>38</cp:revision>
  <dcterms:created xsi:type="dcterms:W3CDTF">2013-08-02T15:04:43Z</dcterms:created>
  <dcterms:modified xsi:type="dcterms:W3CDTF">2025-03-10T05:53:31Z</dcterms:modified>
</cp:coreProperties>
</file>